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60" r:id="rId6"/>
    <p:sldId id="261" r:id="rId7"/>
    <p:sldId id="262" r:id="rId8"/>
    <p:sldId id="263" r:id="rId9"/>
    <p:sldId id="264" r:id="rId10"/>
    <p:sldId id="289" r:id="rId11"/>
    <p:sldId id="265" r:id="rId12"/>
    <p:sldId id="285" r:id="rId13"/>
    <p:sldId id="292" r:id="rId14"/>
    <p:sldId id="267" r:id="rId15"/>
    <p:sldId id="269" r:id="rId16"/>
    <p:sldId id="270" r:id="rId17"/>
    <p:sldId id="290" r:id="rId18"/>
    <p:sldId id="271" r:id="rId19"/>
    <p:sldId id="276" r:id="rId20"/>
    <p:sldId id="278" r:id="rId21"/>
    <p:sldId id="293" r:id="rId22"/>
    <p:sldId id="280" r:id="rId23"/>
    <p:sldId id="287" r:id="rId24"/>
    <p:sldId id="291" r:id="rId25"/>
    <p:sldId id="286" r:id="rId26"/>
    <p:sldId id="288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68" autoAdjust="0"/>
    <p:restoredTop sz="94660"/>
  </p:normalViewPr>
  <p:slideViewPr>
    <p:cSldViewPr snapToGrid="0">
      <p:cViewPr varScale="1">
        <p:scale>
          <a:sx n="68" d="100"/>
          <a:sy n="68" d="100"/>
        </p:scale>
        <p:origin x="2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1186963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Coniferen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733102" y="5221060"/>
            <a:ext cx="8390706" cy="1388534"/>
          </a:xfrm>
        </p:spPr>
        <p:txBody>
          <a:bodyPr>
            <a:normAutofit/>
          </a:bodyPr>
          <a:lstStyle/>
          <a:p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Nederlandse &amp; Latijnse naam </a:t>
            </a:r>
          </a:p>
        </p:txBody>
      </p:sp>
    </p:spTree>
    <p:extLst>
      <p:ext uri="{BB962C8B-B14F-4D97-AF65-F5344CB8AC3E}">
        <p14:creationId xmlns:p14="http://schemas.microsoft.com/office/powerpoint/2010/main" val="1543946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8494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Juniperus</a:t>
            </a:r>
            <a:r>
              <a:rPr lang="en-US" dirty="0"/>
              <a:t> </a:t>
            </a:r>
            <a:r>
              <a:rPr lang="en-US" dirty="0" err="1"/>
              <a:t>horizontalis</a:t>
            </a:r>
            <a:r>
              <a:rPr lang="en-US" dirty="0"/>
              <a:t> Prince of Wales</a:t>
            </a:r>
            <a:br>
              <a:rPr lang="en-US" dirty="0"/>
            </a:br>
            <a:r>
              <a:rPr lang="en-US" dirty="0" err="1"/>
              <a:t>Kruip</a:t>
            </a:r>
            <a:r>
              <a:rPr lang="en-US" dirty="0"/>
              <a:t> </a:t>
            </a:r>
            <a:r>
              <a:rPr lang="en-US" dirty="0" err="1"/>
              <a:t>jeneverbes</a:t>
            </a:r>
            <a:r>
              <a:rPr lang="en-US" dirty="0"/>
              <a:t> Prince of Wales</a:t>
            </a:r>
            <a:endParaRPr lang="nl-NL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C03AE31A-D061-43CF-A9DD-57659E8A05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2643" y="1974574"/>
            <a:ext cx="5022574" cy="470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19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Larix</a:t>
            </a:r>
            <a:r>
              <a:rPr lang="nl-NL" dirty="0"/>
              <a:t> </a:t>
            </a:r>
            <a:r>
              <a:rPr lang="nl-NL" dirty="0" err="1"/>
              <a:t>kaempferi</a:t>
            </a:r>
            <a:r>
              <a:rPr lang="nl-NL" dirty="0"/>
              <a:t> ,	Japanse lariks / lork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0352" y="1912707"/>
            <a:ext cx="3011648" cy="4019305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864" y="1912707"/>
            <a:ext cx="3015896" cy="401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69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Picea</a:t>
            </a:r>
            <a:r>
              <a:rPr lang="nl-NL" dirty="0"/>
              <a:t> </a:t>
            </a:r>
            <a:r>
              <a:rPr lang="nl-NL" dirty="0" err="1"/>
              <a:t>abies</a:t>
            </a:r>
            <a:r>
              <a:rPr lang="nl-NL" dirty="0"/>
              <a:t> ,	fijnspar / kerstboom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0082" y="1841025"/>
            <a:ext cx="3362167" cy="4786278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4631" y="1841025"/>
            <a:ext cx="4766011" cy="31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78663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Picea</a:t>
            </a:r>
            <a:r>
              <a:rPr lang="nl-NL" dirty="0"/>
              <a:t> </a:t>
            </a:r>
            <a:r>
              <a:rPr lang="nl-NL" dirty="0" err="1"/>
              <a:t>omorika</a:t>
            </a:r>
            <a:r>
              <a:rPr lang="nl-NL" dirty="0"/>
              <a:t> 	Servische spar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2690" y="1995880"/>
            <a:ext cx="2799044" cy="4203583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527" y="1995879"/>
            <a:ext cx="6369065" cy="420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4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84945"/>
          </a:xfrm>
        </p:spPr>
        <p:txBody>
          <a:bodyPr/>
          <a:lstStyle/>
          <a:p>
            <a:r>
              <a:rPr lang="nl-NL" dirty="0" err="1"/>
              <a:t>Picea</a:t>
            </a:r>
            <a:r>
              <a:rPr lang="nl-NL" dirty="0"/>
              <a:t> </a:t>
            </a:r>
            <a:r>
              <a:rPr lang="nl-NL" dirty="0" err="1"/>
              <a:t>Conica</a:t>
            </a:r>
            <a:r>
              <a:rPr lang="nl-NL" dirty="0"/>
              <a:t> , dwerg kerstboom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2761361-3977-48CD-95C9-4FC642B24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246" y="1870745"/>
            <a:ext cx="4238935" cy="423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25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Picea</a:t>
            </a:r>
            <a:r>
              <a:rPr lang="nl-NL" dirty="0"/>
              <a:t> </a:t>
            </a:r>
            <a:r>
              <a:rPr lang="nl-NL" dirty="0" err="1"/>
              <a:t>pungens</a:t>
            </a:r>
            <a:r>
              <a:rPr lang="nl-NL" dirty="0"/>
              <a:t> </a:t>
            </a:r>
            <a:r>
              <a:rPr lang="nl-NL" dirty="0" err="1"/>
              <a:t>glauca</a:t>
            </a:r>
            <a:r>
              <a:rPr lang="nl-NL" dirty="0"/>
              <a:t>	,	blauwspar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5595" y="1920378"/>
            <a:ext cx="6040073" cy="453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7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Pinus </a:t>
            </a:r>
            <a:r>
              <a:rPr lang="nl-NL" dirty="0" err="1"/>
              <a:t>mugo</a:t>
            </a:r>
            <a:r>
              <a:rPr lang="nl-NL" dirty="0"/>
              <a:t> </a:t>
            </a:r>
            <a:r>
              <a:rPr lang="nl-NL" dirty="0" err="1"/>
              <a:t>mughus</a:t>
            </a:r>
            <a:r>
              <a:rPr lang="nl-NL" dirty="0"/>
              <a:t> ,	</a:t>
            </a:r>
            <a:r>
              <a:rPr lang="nl-NL" dirty="0" err="1"/>
              <a:t>bergden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8363" y="2232808"/>
            <a:ext cx="4348652" cy="3391949"/>
          </a:xfrm>
        </p:spPr>
      </p:pic>
    </p:spTree>
    <p:extLst>
      <p:ext uri="{BB962C8B-B14F-4D97-AF65-F5344CB8AC3E}">
        <p14:creationId xmlns:p14="http://schemas.microsoft.com/office/powerpoint/2010/main" val="1952558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08683" y="685801"/>
            <a:ext cx="10194341" cy="832606"/>
          </a:xfrm>
        </p:spPr>
        <p:txBody>
          <a:bodyPr>
            <a:normAutofit/>
          </a:bodyPr>
          <a:lstStyle/>
          <a:p>
            <a:r>
              <a:rPr lang="nl-NL" dirty="0" err="1"/>
              <a:t>Sequoiadendron</a:t>
            </a:r>
            <a:r>
              <a:rPr lang="nl-NL" dirty="0"/>
              <a:t> </a:t>
            </a:r>
            <a:r>
              <a:rPr lang="nl-NL" dirty="0" err="1"/>
              <a:t>giganteum</a:t>
            </a:r>
            <a:r>
              <a:rPr lang="nl-NL" dirty="0"/>
              <a:t> , mammoetboom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3810" y="1599500"/>
            <a:ext cx="4044085" cy="4572699"/>
          </a:xfrm>
        </p:spPr>
      </p:pic>
    </p:spTree>
    <p:extLst>
      <p:ext uri="{BB962C8B-B14F-4D97-AF65-F5344CB8AC3E}">
        <p14:creationId xmlns:p14="http://schemas.microsoft.com/office/powerpoint/2010/main" val="2335660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84945"/>
          </a:xfrm>
        </p:spPr>
        <p:txBody>
          <a:bodyPr/>
          <a:lstStyle/>
          <a:p>
            <a:r>
              <a:rPr lang="nl-NL" dirty="0"/>
              <a:t>Taxus </a:t>
            </a:r>
            <a:r>
              <a:rPr lang="nl-NL" dirty="0" err="1"/>
              <a:t>baccata</a:t>
            </a:r>
            <a:r>
              <a:rPr lang="nl-NL" dirty="0"/>
              <a:t> David , David Taxus 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D2F2596-11AB-48A1-8195-3F18AF452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541" y="1973124"/>
            <a:ext cx="4170607" cy="4170607"/>
          </a:xfrm>
          <a:prstGeom prst="rect">
            <a:avLst/>
          </a:prstGeom>
        </p:spPr>
      </p:pic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5529B4F1-8DF3-4D88-8067-D16E9A63B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8986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941664"/>
          </a:xfrm>
        </p:spPr>
        <p:txBody>
          <a:bodyPr/>
          <a:lstStyle/>
          <a:p>
            <a:r>
              <a:rPr lang="nl-NL" dirty="0"/>
              <a:t>Taxus </a:t>
            </a:r>
            <a:r>
              <a:rPr lang="nl-NL" dirty="0" err="1"/>
              <a:t>baccata</a:t>
            </a:r>
            <a:r>
              <a:rPr lang="nl-NL" dirty="0"/>
              <a:t> ,	Taxus haag 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0985" y="1866900"/>
            <a:ext cx="4698797" cy="3124200"/>
          </a:xfrm>
          <a:prstGeom prst="rect">
            <a:avLst/>
          </a:prstGeom>
        </p:spPr>
      </p:pic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7316401B-DE40-4BEE-9E5B-5953F93FF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1386" y="1866900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90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Abies</a:t>
            </a:r>
            <a:r>
              <a:rPr lang="nl-NL" dirty="0"/>
              <a:t> </a:t>
            </a:r>
            <a:r>
              <a:rPr lang="nl-NL" dirty="0" err="1"/>
              <a:t>nordmanniana</a:t>
            </a:r>
            <a:r>
              <a:rPr lang="nl-NL" dirty="0"/>
              <a:t> 	, </a:t>
            </a:r>
            <a:r>
              <a:rPr lang="nl-NL" dirty="0" err="1"/>
              <a:t>nordmanden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97" r="23331" b="-2596"/>
          <a:stretch/>
        </p:blipFill>
        <p:spPr>
          <a:xfrm>
            <a:off x="5022642" y="2138614"/>
            <a:ext cx="3339480" cy="4477049"/>
          </a:xfrm>
        </p:spPr>
      </p:pic>
    </p:spTree>
    <p:extLst>
      <p:ext uri="{BB962C8B-B14F-4D97-AF65-F5344CB8AC3E}">
        <p14:creationId xmlns:p14="http://schemas.microsoft.com/office/powerpoint/2010/main" val="1912728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84945"/>
          </a:xfrm>
        </p:spPr>
        <p:txBody>
          <a:bodyPr/>
          <a:lstStyle/>
          <a:p>
            <a:r>
              <a:rPr lang="nl-NL" dirty="0"/>
              <a:t>Taxus media </a:t>
            </a:r>
            <a:r>
              <a:rPr lang="nl-NL" dirty="0" err="1"/>
              <a:t>Hillii</a:t>
            </a:r>
            <a:r>
              <a:rPr lang="nl-NL" dirty="0"/>
              <a:t> , </a:t>
            </a:r>
            <a:r>
              <a:rPr lang="nl-NL" dirty="0" err="1"/>
              <a:t>Hilli</a:t>
            </a:r>
            <a:r>
              <a:rPr lang="nl-NL" dirty="0"/>
              <a:t> Taxus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2F45BF05-F204-4387-BD6F-0405BCEEFA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4678" y="1870109"/>
            <a:ext cx="4625009" cy="462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35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84945"/>
          </a:xfrm>
        </p:spPr>
        <p:txBody>
          <a:bodyPr>
            <a:normAutofit fontScale="90000"/>
          </a:bodyPr>
          <a:lstStyle/>
          <a:p>
            <a:r>
              <a:rPr lang="nl-NL" dirty="0"/>
              <a:t>Thuja Orientalis </a:t>
            </a:r>
            <a:r>
              <a:rPr lang="nl-NL" dirty="0" err="1"/>
              <a:t>Aurea</a:t>
            </a:r>
            <a:r>
              <a:rPr lang="nl-NL" dirty="0"/>
              <a:t> Nana</a:t>
            </a:r>
            <a:br>
              <a:rPr lang="nl-NL" dirty="0"/>
            </a:br>
            <a:r>
              <a:rPr lang="nl-NL" dirty="0"/>
              <a:t>Dwerg Thuja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B95BC82-0FB3-41F7-A0F3-A4210FBBCE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722" y="2135153"/>
            <a:ext cx="4386469" cy="438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92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84945"/>
          </a:xfrm>
        </p:spPr>
        <p:txBody>
          <a:bodyPr>
            <a:normAutofit fontScale="90000"/>
          </a:bodyPr>
          <a:lstStyle/>
          <a:p>
            <a:r>
              <a:rPr lang="nl-NL" dirty="0"/>
              <a:t>Thuja occidentalis Smaragd</a:t>
            </a:r>
            <a:br>
              <a:rPr lang="nl-NL" dirty="0"/>
            </a:br>
            <a:r>
              <a:rPr lang="nl-NL" dirty="0"/>
              <a:t>haagconifeer Smaragd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CCD8259A-8268-4092-B7E1-3265BEF850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7112" y="1883569"/>
            <a:ext cx="5102087" cy="510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87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84945"/>
          </a:xfrm>
        </p:spPr>
        <p:txBody>
          <a:bodyPr>
            <a:normAutofit fontScale="90000"/>
          </a:bodyPr>
          <a:lstStyle/>
          <a:p>
            <a:r>
              <a:rPr lang="nl-NL" dirty="0"/>
              <a:t>Thuja occidentalis Brabant, haagconifeer Brabant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40C96417-3F51-40A9-AD77-F298BD711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397" y="1618318"/>
            <a:ext cx="4810540" cy="481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46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042332"/>
          </a:xfrm>
        </p:spPr>
        <p:txBody>
          <a:bodyPr/>
          <a:lstStyle/>
          <a:p>
            <a:r>
              <a:rPr lang="nl-NL" dirty="0"/>
              <a:t>Thuja </a:t>
            </a:r>
            <a:r>
              <a:rPr lang="nl-NL" dirty="0" err="1"/>
              <a:t>plicata</a:t>
            </a:r>
            <a:r>
              <a:rPr lang="nl-NL" dirty="0"/>
              <a:t> 	, reuzenlevensboom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7211" y="1728133"/>
            <a:ext cx="2790031" cy="3716322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174" y="1728133"/>
            <a:ext cx="5572742" cy="371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04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Thujopsis</a:t>
            </a:r>
            <a:r>
              <a:rPr lang="nl-NL" dirty="0"/>
              <a:t> </a:t>
            </a:r>
            <a:r>
              <a:rPr lang="nl-NL" dirty="0" err="1"/>
              <a:t>dolabrata</a:t>
            </a:r>
            <a:r>
              <a:rPr lang="nl-NL" dirty="0"/>
              <a:t> 	, </a:t>
            </a:r>
            <a:r>
              <a:rPr lang="nl-NL" dirty="0" err="1"/>
              <a:t>thujopsis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289" y="1920380"/>
            <a:ext cx="3701614" cy="3868023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166" y="1920380"/>
            <a:ext cx="4764030" cy="355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44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84945"/>
          </a:xfrm>
        </p:spPr>
        <p:txBody>
          <a:bodyPr/>
          <a:lstStyle/>
          <a:p>
            <a:r>
              <a:rPr lang="nl-NL" dirty="0" err="1"/>
              <a:t>Tsuga</a:t>
            </a:r>
            <a:r>
              <a:rPr lang="nl-NL" dirty="0"/>
              <a:t> </a:t>
            </a:r>
            <a:r>
              <a:rPr lang="nl-NL" dirty="0" err="1"/>
              <a:t>canadensis</a:t>
            </a:r>
            <a:r>
              <a:rPr lang="nl-NL" dirty="0"/>
              <a:t> ,	 Canadese </a:t>
            </a:r>
            <a:r>
              <a:rPr lang="nl-NL" dirty="0" err="1"/>
              <a:t>hemlock</a:t>
            </a:r>
            <a:r>
              <a:rPr lang="nl-NL" dirty="0"/>
              <a:t> spar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793" y="1870745"/>
            <a:ext cx="5814551" cy="3811762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548" y="1629341"/>
            <a:ext cx="338137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09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Abies</a:t>
            </a:r>
            <a:r>
              <a:rPr lang="nl-NL" dirty="0"/>
              <a:t> </a:t>
            </a:r>
            <a:r>
              <a:rPr lang="nl-NL" dirty="0" err="1"/>
              <a:t>procera</a:t>
            </a:r>
            <a:r>
              <a:rPr lang="nl-NL" dirty="0"/>
              <a:t> ,	edele zilverspar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9563" y="2200235"/>
            <a:ext cx="3312874" cy="4438734"/>
          </a:xfrm>
        </p:spPr>
      </p:pic>
    </p:spTree>
    <p:extLst>
      <p:ext uri="{BB962C8B-B14F-4D97-AF65-F5344CB8AC3E}">
        <p14:creationId xmlns:p14="http://schemas.microsoft.com/office/powerpoint/2010/main" val="1988646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Araucaria</a:t>
            </a:r>
            <a:r>
              <a:rPr lang="nl-NL" dirty="0"/>
              <a:t> </a:t>
            </a:r>
            <a:r>
              <a:rPr lang="nl-NL" dirty="0" err="1"/>
              <a:t>araucana</a:t>
            </a:r>
            <a:r>
              <a:rPr lang="nl-NL" dirty="0"/>
              <a:t> ,	 apenboom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75" t="12634" r="6031" b="17396"/>
          <a:stretch/>
        </p:blipFill>
        <p:spPr>
          <a:xfrm>
            <a:off x="4914732" y="2135789"/>
            <a:ext cx="2926679" cy="4135772"/>
          </a:xfrm>
        </p:spPr>
      </p:pic>
    </p:spTree>
    <p:extLst>
      <p:ext uri="{BB962C8B-B14F-4D97-AF65-F5344CB8AC3E}">
        <p14:creationId xmlns:p14="http://schemas.microsoft.com/office/powerpoint/2010/main" val="1821925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Cedrus</a:t>
            </a:r>
            <a:r>
              <a:rPr lang="nl-NL" dirty="0"/>
              <a:t> </a:t>
            </a:r>
            <a:r>
              <a:rPr lang="nl-NL" dirty="0" err="1"/>
              <a:t>deodara</a:t>
            </a:r>
            <a:r>
              <a:rPr lang="nl-NL" dirty="0"/>
              <a:t> ,	</a:t>
            </a:r>
            <a:r>
              <a:rPr lang="nl-NL" dirty="0" err="1"/>
              <a:t>himalayaceder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4219" y="1928768"/>
            <a:ext cx="3092064" cy="4122752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37" r="12886"/>
          <a:stretch/>
        </p:blipFill>
        <p:spPr>
          <a:xfrm>
            <a:off x="6686026" y="1928769"/>
            <a:ext cx="3078760" cy="412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53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9234" y="568354"/>
            <a:ext cx="11838584" cy="1101055"/>
          </a:xfrm>
        </p:spPr>
        <p:txBody>
          <a:bodyPr/>
          <a:lstStyle/>
          <a:p>
            <a:r>
              <a:rPr lang="nl-NL" dirty="0" err="1"/>
              <a:t>Chamaecyparis</a:t>
            </a:r>
            <a:r>
              <a:rPr lang="nl-NL" dirty="0"/>
              <a:t> </a:t>
            </a:r>
            <a:r>
              <a:rPr lang="nl-NL" dirty="0" err="1"/>
              <a:t>lawsoniana</a:t>
            </a:r>
            <a:r>
              <a:rPr lang="nl-NL" dirty="0"/>
              <a:t> 	,	Californische </a:t>
            </a:r>
            <a:r>
              <a:rPr lang="nl-NL" dirty="0" err="1"/>
              <a:t>cypres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595" y="1704596"/>
            <a:ext cx="5447874" cy="3683466"/>
          </a:xfr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E94A56A-10DA-45C4-A031-AAB6C5B59F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1764" y="1704596"/>
            <a:ext cx="3608641" cy="360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36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84945"/>
          </a:xfrm>
        </p:spPr>
        <p:txBody>
          <a:bodyPr>
            <a:normAutofit fontScale="90000"/>
          </a:bodyPr>
          <a:lstStyle/>
          <a:p>
            <a:r>
              <a:rPr lang="nl-NL" dirty="0" err="1"/>
              <a:t>Chamaecyparis</a:t>
            </a:r>
            <a:r>
              <a:rPr lang="nl-NL" dirty="0"/>
              <a:t> p. Nana </a:t>
            </a:r>
            <a:r>
              <a:rPr lang="nl-NL" dirty="0" err="1"/>
              <a:t>Aureovariegata</a:t>
            </a:r>
            <a:r>
              <a:rPr lang="nl-NL" dirty="0"/>
              <a:t>,</a:t>
            </a:r>
            <a:br>
              <a:rPr lang="nl-NL" dirty="0"/>
            </a:br>
            <a:r>
              <a:rPr lang="nl-NL" dirty="0"/>
              <a:t>Blauwe </a:t>
            </a:r>
            <a:r>
              <a:rPr lang="nl-NL" dirty="0" err="1"/>
              <a:t>dwergconifer</a:t>
            </a:r>
            <a:endParaRPr lang="nl-NL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1C8A5D13-8000-4E45-92C3-C7BDE5000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1569" y="2667000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86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Cupressocyparis</a:t>
            </a:r>
            <a:r>
              <a:rPr lang="nl-NL" dirty="0"/>
              <a:t> </a:t>
            </a:r>
            <a:r>
              <a:rPr lang="nl-NL" dirty="0" err="1"/>
              <a:t>leylandii</a:t>
            </a:r>
            <a:r>
              <a:rPr lang="nl-NL" dirty="0"/>
              <a:t> ,	</a:t>
            </a:r>
            <a:r>
              <a:rPr lang="nl-NL" dirty="0" err="1"/>
              <a:t>cypres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1196" y="2062991"/>
            <a:ext cx="3002653" cy="4094527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2062991"/>
            <a:ext cx="4534294" cy="417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94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84945"/>
          </a:xfrm>
        </p:spPr>
        <p:txBody>
          <a:bodyPr>
            <a:normAutofit fontScale="90000"/>
          </a:bodyPr>
          <a:lstStyle/>
          <a:p>
            <a:r>
              <a:rPr lang="nl-NL" dirty="0" err="1"/>
              <a:t>Juniperus</a:t>
            </a:r>
            <a:r>
              <a:rPr lang="nl-NL" dirty="0"/>
              <a:t> Squamata Blue </a:t>
            </a:r>
            <a:r>
              <a:rPr lang="nl-NL" dirty="0" err="1"/>
              <a:t>Carpet</a:t>
            </a:r>
            <a:r>
              <a:rPr lang="nl-NL" dirty="0"/>
              <a:t>,</a:t>
            </a:r>
            <a:br>
              <a:rPr lang="nl-NL" dirty="0"/>
            </a:br>
            <a:r>
              <a:rPr lang="nl-NL" dirty="0"/>
              <a:t>kruip jeneverbes Blue </a:t>
            </a:r>
            <a:r>
              <a:rPr lang="nl-NL" dirty="0" err="1"/>
              <a:t>Carpet</a:t>
            </a:r>
            <a:endParaRPr lang="nl-NL" dirty="0"/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FF0F067F-AAE8-444D-B52D-1DA07FC3C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261" y="2373692"/>
            <a:ext cx="3417508" cy="341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598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9" ma:contentTypeDescription="Een nieuw document maken." ma:contentTypeScope="" ma:versionID="ccdd08341f0816e5b9aedfb203ccbcd4">
  <xsd:schema xmlns:xsd="http://www.w3.org/2001/XMLSchema" xmlns:xs="http://www.w3.org/2001/XMLSchema" xmlns:p="http://schemas.microsoft.com/office/2006/metadata/properties" xmlns:ns2="2cb1c85b-b197-48cd-8bb1-fe9e9ee0096b" targetNamespace="http://schemas.microsoft.com/office/2006/metadata/properties" ma:root="true" ma:fieldsID="5711662a8af1e2d8c5777d773d499160" ns2:_="">
    <xsd:import namespace="2cb1c85b-b197-48cd-8bb1-fe9e9ee009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017925-8034-4047-BC07-4C798B6493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71C203-8A7B-403B-95FF-2F878218BC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b1c85b-b197-48cd-8bb1-fe9e9ee009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2E7792-29C0-4E5B-B6E3-F74D3AEB0E24}">
  <ds:schemaRefs>
    <ds:schemaRef ds:uri="http://schemas.microsoft.com/office/infopath/2007/PartnerControls"/>
    <ds:schemaRef ds:uri="http://purl.org/dc/dcmitype/"/>
    <ds:schemaRef ds:uri="2cb1c85b-b197-48cd-8bb1-fe9e9ee0096b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366</TotalTime>
  <Words>166</Words>
  <Application>Microsoft Office PowerPoint</Application>
  <PresentationFormat>Breedbeeld</PresentationFormat>
  <Paragraphs>27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29" baseType="lpstr">
      <vt:lpstr>Arial</vt:lpstr>
      <vt:lpstr>Corbel</vt:lpstr>
      <vt:lpstr>Parallax</vt:lpstr>
      <vt:lpstr>Coniferen </vt:lpstr>
      <vt:lpstr>Abies nordmanniana  , nordmanden</vt:lpstr>
      <vt:lpstr>Abies procera , edele zilverspar</vt:lpstr>
      <vt:lpstr>Araucaria araucana ,  apenboom</vt:lpstr>
      <vt:lpstr>Cedrus deodara , himalayaceder</vt:lpstr>
      <vt:lpstr>Chamaecyparis lawsoniana  , Californische cypres</vt:lpstr>
      <vt:lpstr>Chamaecyparis p. Nana Aureovariegata, Blauwe dwergconifer</vt:lpstr>
      <vt:lpstr>Cupressocyparis leylandii , cypres</vt:lpstr>
      <vt:lpstr>Juniperus Squamata Blue Carpet, kruip jeneverbes Blue Carpet</vt:lpstr>
      <vt:lpstr>Juniperus horizontalis Prince of Wales Kruip jeneverbes Prince of Wales</vt:lpstr>
      <vt:lpstr>Larix kaempferi , Japanse lariks / lork</vt:lpstr>
      <vt:lpstr>Picea abies , fijnspar / kerstboom</vt:lpstr>
      <vt:lpstr>Picea omorika  Servische spar</vt:lpstr>
      <vt:lpstr>Picea Conica , dwerg kerstboom</vt:lpstr>
      <vt:lpstr>Picea pungens glauca , blauwspar</vt:lpstr>
      <vt:lpstr>Pinus mugo mughus , bergden</vt:lpstr>
      <vt:lpstr>Sequoiadendron giganteum , mammoetboom</vt:lpstr>
      <vt:lpstr>Taxus baccata David , David Taxus  </vt:lpstr>
      <vt:lpstr>Taxus baccata , Taxus haag </vt:lpstr>
      <vt:lpstr>Taxus media Hillii , Hilli Taxus</vt:lpstr>
      <vt:lpstr>Thuja Orientalis Aurea Nana Dwerg Thuja</vt:lpstr>
      <vt:lpstr>Thuja occidentalis Smaragd haagconifeer Smaragd</vt:lpstr>
      <vt:lpstr>Thuja occidentalis Brabant, haagconifeer Brabant</vt:lpstr>
      <vt:lpstr>Thuja plicata  , reuzenlevensboom</vt:lpstr>
      <vt:lpstr>Thujopsis dolabrata  , thujopsis</vt:lpstr>
      <vt:lpstr>Tsuga canadensis ,  Canadese hemlock spar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Coniferen</dc:title>
  <dc:creator>Bjorn Stegeman</dc:creator>
  <cp:lastModifiedBy>Bertus Boer</cp:lastModifiedBy>
  <cp:revision>35</cp:revision>
  <dcterms:created xsi:type="dcterms:W3CDTF">2017-03-24T08:55:55Z</dcterms:created>
  <dcterms:modified xsi:type="dcterms:W3CDTF">2022-03-20T18:35:22Z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